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5" r:id="rId1"/>
  </p:sldMasterIdLst>
  <p:notesMasterIdLst>
    <p:notesMasterId r:id="rId14"/>
  </p:notesMasterIdLst>
  <p:handoutMasterIdLst>
    <p:handoutMasterId r:id="rId15"/>
  </p:handoutMasterIdLst>
  <p:sldIdLst>
    <p:sldId id="295" r:id="rId2"/>
    <p:sldId id="316" r:id="rId3"/>
    <p:sldId id="315" r:id="rId4"/>
    <p:sldId id="307" r:id="rId5"/>
    <p:sldId id="308" r:id="rId6"/>
    <p:sldId id="309" r:id="rId7"/>
    <p:sldId id="306" r:id="rId8"/>
    <p:sldId id="317" r:id="rId9"/>
    <p:sldId id="286" r:id="rId10"/>
    <p:sldId id="301" r:id="rId11"/>
    <p:sldId id="310" r:id="rId12"/>
    <p:sldId id="302" r:id="rId13"/>
  </p:sldIdLst>
  <p:sldSz cx="10160000" cy="7620000"/>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CC"/>
    <a:srgbClr val="00FFFF"/>
    <a:srgbClr val="66FFCC"/>
    <a:srgbClr val="66FFFF"/>
    <a:srgbClr val="33CC33"/>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52" autoAdjust="0"/>
    <p:restoredTop sz="63838" autoAdjust="0"/>
  </p:normalViewPr>
  <p:slideViewPr>
    <p:cSldViewPr>
      <p:cViewPr varScale="1">
        <p:scale>
          <a:sx n="36" d="100"/>
          <a:sy n="36" d="100"/>
        </p:scale>
        <p:origin x="-224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9" d="100"/>
          <a:sy n="59" d="100"/>
        </p:scale>
        <p:origin x="-250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FE4D743-02DB-4F0A-99AE-DF271929301E}" type="datetimeFigureOut">
              <a:rPr lang="en-US"/>
              <a:pPr>
                <a:defRPr/>
              </a:pPr>
              <a:t>6/6/2014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r>
              <a:rPr lang="en-US"/>
              <a:t>All Content Copyright © 2011-2012 • Cognisha.com, All Rights Reserved. </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14F67D8-5B3D-4505-9145-44D52979C569}" type="slidenum">
              <a:rPr lang="en-US"/>
              <a:pPr>
                <a:defRPr/>
              </a:pPr>
              <a:t>‹#›</a:t>
            </a:fld>
            <a:endParaRPr lang="en-US"/>
          </a:p>
        </p:txBody>
      </p:sp>
    </p:spTree>
    <p:extLst>
      <p:ext uri="{BB962C8B-B14F-4D97-AF65-F5344CB8AC3E}">
        <p14:creationId xmlns:p14="http://schemas.microsoft.com/office/powerpoint/2010/main" val="140779652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751C128-2422-4F19-BE05-D19F2D089102}" type="datetimeFigureOut">
              <a:rPr lang="en-US"/>
              <a:pPr>
                <a:defRPr/>
              </a:pPr>
              <a:t>6/6/2014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r>
              <a:rPr lang="en-US"/>
              <a:t>All Content Copyright © 2011-2012 • Cognisha.com, All Rights Reserved. </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840B908-259A-49E5-9183-992A3EF14C71}" type="slidenum">
              <a:rPr lang="en-US"/>
              <a:pPr>
                <a:defRPr/>
              </a:pPr>
              <a:t>‹#›</a:t>
            </a:fld>
            <a:endParaRPr lang="en-US"/>
          </a:p>
        </p:txBody>
      </p:sp>
    </p:spTree>
    <p:extLst>
      <p:ext uri="{BB962C8B-B14F-4D97-AF65-F5344CB8AC3E}">
        <p14:creationId xmlns:p14="http://schemas.microsoft.com/office/powerpoint/2010/main" val="422916596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E3DEA67-0EFB-4F14-B589-CEB1F5871235}" type="slidenum">
              <a:rPr lang="en-US"/>
              <a:pPr/>
              <a:t>1</a:t>
            </a:fld>
            <a:endParaRPr lang="en-US"/>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pPr marL="216233" indent="-216233"/>
            <a:r>
              <a:rPr lang="en-US" dirty="0" smtClean="0"/>
              <a:t>As you know,</a:t>
            </a:r>
            <a:r>
              <a:rPr lang="en-US" baseline="0" dirty="0" smtClean="0"/>
              <a:t> you need costumes to create animation in Scratch. So, m</a:t>
            </a:r>
            <a:r>
              <a:rPr lang="en-US" dirty="0" smtClean="0"/>
              <a:t>aking costumes is one of the most important activities.</a:t>
            </a:r>
            <a:r>
              <a:rPr lang="en-US" baseline="0" dirty="0" smtClean="0"/>
              <a:t> In this video, we will see how to use some simple tricks to quickly create costumes.</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shown here, we will first cut out</a:t>
            </a:r>
            <a:r>
              <a:rPr lang="en-US" baseline="0" dirty="0" smtClean="0"/>
              <a:t> the lower half of the octopus. Next we will make a copy this lower half and then use the eraser to erase everything except the middle tentacle. That’s it. So, just by using copy and erase features we can cut out any part of an image.</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10</a:t>
            </a:fld>
            <a:endParaRPr lang="en-US"/>
          </a:p>
        </p:txBody>
      </p:sp>
    </p:spTree>
    <p:extLst>
      <p:ext uri="{BB962C8B-B14F-4D97-AF65-F5344CB8AC3E}">
        <p14:creationId xmlns:p14="http://schemas.microsoft.com/office/powerpoint/2010/main" val="3890083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Sometimes erasing is actually a matter of painting.</a:t>
            </a:r>
            <a:r>
              <a:rPr lang="en-US" baseline="0" dirty="0" smtClean="0"/>
              <a:t> Look at this example. We have a blue sky with a few clouds. And we decide that we don’t the middle cloud. If we use the eraser tool, it will not only erase the cloud but it will erase the sky also! Which is a problem, right?</a:t>
            </a:r>
          </a:p>
          <a:p>
            <a:endParaRPr lang="en-US" baseline="0" dirty="0" smtClean="0"/>
          </a:p>
          <a:p>
            <a:r>
              <a:rPr lang="en-US" baseline="0" dirty="0" smtClean="0"/>
              <a:t>So, instead of using the eraser, we will use the paintbrush and use the blue color. When we run the brush over the unwanted cloud it disappears but the blue sky remains!</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11</a:t>
            </a:fld>
            <a:endParaRPr lang="en-US"/>
          </a:p>
        </p:txBody>
      </p:sp>
    </p:spTree>
    <p:extLst>
      <p:ext uri="{BB962C8B-B14F-4D97-AF65-F5344CB8AC3E}">
        <p14:creationId xmlns:p14="http://schemas.microsoft.com/office/powerpoint/2010/main" val="2630601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E3DEA67-0EFB-4F14-B589-CEB1F5871235}" type="slidenum">
              <a:rPr lang="en-US"/>
              <a:pPr/>
              <a:t>12</a:t>
            </a:fld>
            <a:endParaRPr lang="en-US"/>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pPr marL="216233" indent="-216233"/>
            <a:r>
              <a:rPr lang="en-US" dirty="0" smtClean="0"/>
              <a:t>Hopefully these tricks that we learnt in this video will help you draw costumes more easily. </a:t>
            </a:r>
            <a:r>
              <a:rPr lang="en-US" smtClean="0"/>
              <a:t>Good luck!</a:t>
            </a:r>
          </a:p>
          <a:p>
            <a:pPr marL="216233" indent="-216233"/>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Paint editor</a:t>
            </a:r>
            <a:r>
              <a:rPr lang="en-US" baseline="0" dirty="0" smtClean="0"/>
              <a:t> is where we create costumes. So, let’s do a quick re-cap of the Paint editor commands. </a:t>
            </a:r>
          </a:p>
          <a:p>
            <a:endParaRPr lang="en-US" baseline="0" dirty="0" smtClean="0"/>
          </a:p>
          <a:p>
            <a:r>
              <a:rPr lang="en-US" baseline="0" dirty="0" smtClean="0"/>
              <a:t>An important button to know well in the Scratch Paint editor is the SELECT button. It allows you to select a rectangular part of your image. Once you select a part, many of the commands will work on this particular selection.</a:t>
            </a:r>
          </a:p>
          <a:p>
            <a:endParaRPr lang="en-US" baseline="0" dirty="0" smtClean="0"/>
          </a:p>
          <a:p>
            <a:r>
              <a:rPr lang="en-US" baseline="0" dirty="0" smtClean="0"/>
              <a:t>For example, the ROTATE button will rotate your selection clockwise or anti-clockwise. There are buttons to flip your image – either horizontally or vertically. There are two Resize buttons which allow you to grow or shrink your image. </a:t>
            </a:r>
          </a:p>
          <a:p>
            <a:endParaRPr lang="en-US" baseline="0" dirty="0" smtClean="0"/>
          </a:p>
          <a:p>
            <a:r>
              <a:rPr lang="en-US" baseline="0" dirty="0" smtClean="0"/>
              <a:t>Then there is a STAMP button that allows you to create copies of your image.</a:t>
            </a:r>
          </a:p>
          <a:p>
            <a:endParaRPr lang="en-US" baseline="0" dirty="0" smtClean="0"/>
          </a:p>
          <a:p>
            <a:r>
              <a:rPr lang="en-US" baseline="0" dirty="0" smtClean="0"/>
              <a:t>The IMPORT button allows you get another sprite or an external image and insert it into your current editor window.</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2</a:t>
            </a:fld>
            <a:endParaRPr lang="en-US"/>
          </a:p>
        </p:txBody>
      </p:sp>
    </p:spTree>
    <p:extLst>
      <p:ext uri="{BB962C8B-B14F-4D97-AF65-F5344CB8AC3E}">
        <p14:creationId xmlns:p14="http://schemas.microsoft.com/office/powerpoint/2010/main" val="3028312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 example of using the SELECT button to cut the lower part of the lamp and move it away.</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3</a:t>
            </a:fld>
            <a:endParaRPr lang="en-US"/>
          </a:p>
        </p:txBody>
      </p:sp>
    </p:spTree>
    <p:extLst>
      <p:ext uri="{BB962C8B-B14F-4D97-AF65-F5344CB8AC3E}">
        <p14:creationId xmlns:p14="http://schemas.microsoft.com/office/powerpoint/2010/main" val="1351832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look at an example of a cyclic animation,</a:t>
            </a:r>
            <a:r>
              <a:rPr lang="en-US" baseline="0" dirty="0" smtClean="0"/>
              <a:t> that is, an animation that repeats through the same cycle. What we have here is a stick figure that is doing a simple exercise routine. To show the entire routine, we just need 5 costumes as shown here. </a:t>
            </a:r>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4</a:t>
            </a:fld>
            <a:endParaRPr lang="en-US"/>
          </a:p>
        </p:txBody>
      </p:sp>
    </p:spTree>
    <p:extLst>
      <p:ext uri="{BB962C8B-B14F-4D97-AF65-F5344CB8AC3E}">
        <p14:creationId xmlns:p14="http://schemas.microsoft.com/office/powerpoint/2010/main" val="15476829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look</a:t>
            </a:r>
            <a:r>
              <a:rPr lang="en-US" baseline="0" dirty="0" smtClean="0"/>
              <a:t> closely, out of these 5 costumes only 3 are unique costumes, the 4</a:t>
            </a:r>
            <a:r>
              <a:rPr lang="en-US" baseline="30000" dirty="0" smtClean="0"/>
              <a:t>th</a:t>
            </a:r>
            <a:r>
              <a:rPr lang="en-US" baseline="0" dirty="0" smtClean="0"/>
              <a:t> costume is the same as the 2</a:t>
            </a:r>
            <a:r>
              <a:rPr lang="en-US" baseline="30000" dirty="0" smtClean="0"/>
              <a:t>nd</a:t>
            </a:r>
            <a:r>
              <a:rPr lang="en-US" baseline="0" dirty="0" smtClean="0"/>
              <a:t> one, and the last costume is the same as the first one. So, we just need to draw 3 costumes as shown by the blue highlight.</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5</a:t>
            </a:fld>
            <a:endParaRPr lang="en-US"/>
          </a:p>
        </p:txBody>
      </p:sp>
    </p:spTree>
    <p:extLst>
      <p:ext uri="{BB962C8B-B14F-4D97-AF65-F5344CB8AC3E}">
        <p14:creationId xmlns:p14="http://schemas.microsoft.com/office/powerpoint/2010/main" val="2321338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Also, we don’t really need</a:t>
            </a:r>
            <a:r>
              <a:rPr lang="en-US" baseline="0" dirty="0" smtClean="0"/>
              <a:t> the 5</a:t>
            </a:r>
            <a:r>
              <a:rPr lang="en-US" baseline="30000" dirty="0" smtClean="0"/>
              <a:t>th</a:t>
            </a:r>
            <a:r>
              <a:rPr lang="en-US" baseline="0" dirty="0" smtClean="0"/>
              <a:t> costume because when we cycle through the costumes using the NEXT COSTUME command, the 5</a:t>
            </a:r>
            <a:r>
              <a:rPr lang="en-US" baseline="30000" dirty="0" smtClean="0"/>
              <a:t>th</a:t>
            </a:r>
            <a:r>
              <a:rPr lang="en-US" baseline="0" dirty="0" smtClean="0"/>
              <a:t> costume would be shown by the 1</a:t>
            </a:r>
            <a:r>
              <a:rPr lang="en-US" baseline="30000" dirty="0" smtClean="0"/>
              <a:t>st</a:t>
            </a:r>
            <a:r>
              <a:rPr lang="en-US" baseline="0" dirty="0" smtClean="0"/>
              <a:t> costume.</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6</a:t>
            </a:fld>
            <a:endParaRPr lang="en-US"/>
          </a:p>
        </p:txBody>
      </p:sp>
    </p:spTree>
    <p:extLst>
      <p:ext uri="{BB962C8B-B14F-4D97-AF65-F5344CB8AC3E}">
        <p14:creationId xmlns:p14="http://schemas.microsoft.com/office/powerpoint/2010/main" val="20265794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see another example. Here we want to show a flying bee. So we need at least two costumes in which the wings of the bee have moved a bit. What I want to show you here is that you</a:t>
            </a:r>
            <a:r>
              <a:rPr lang="en-US" baseline="0" dirty="0" smtClean="0"/>
              <a:t> can start with a ready costume and then modify it to create the 2</a:t>
            </a:r>
            <a:r>
              <a:rPr lang="en-US" baseline="30000" dirty="0" smtClean="0"/>
              <a:t>nd</a:t>
            </a:r>
            <a:r>
              <a:rPr lang="en-US" baseline="0" dirty="0" smtClean="0"/>
              <a:t> costume.</a:t>
            </a:r>
          </a:p>
          <a:p>
            <a:endParaRPr lang="en-US" baseline="0" dirty="0" smtClean="0"/>
          </a:p>
          <a:p>
            <a:r>
              <a:rPr lang="en-US" baseline="0" dirty="0" smtClean="0"/>
              <a:t>Now, there is one simple rule that you should remember. Always make a copy of anything before changing it in any way. That way, if you need to go back to the original it’s easy.</a:t>
            </a:r>
          </a:p>
          <a:p>
            <a:endParaRPr lang="en-US" baseline="0" dirty="0" smtClean="0"/>
          </a:p>
          <a:p>
            <a:r>
              <a:rPr lang="en-US" baseline="0" dirty="0" smtClean="0"/>
              <a:t>Ok, we will first take the bee sprite and make a copy in the costumes window. Next, we will cut its wings and move them away. Next, we will separate the two wings by copying and then erasing. Next, we will rotate both the wings away from each other. Finally we will connect the two wings back together and then connect them to the body of the bee. Bingo, we have the 2</a:t>
            </a:r>
            <a:r>
              <a:rPr lang="en-US" baseline="30000" dirty="0" smtClean="0"/>
              <a:t>nd</a:t>
            </a:r>
            <a:r>
              <a:rPr lang="en-US" baseline="0" dirty="0" smtClean="0"/>
              <a:t> costume of the bee.</a:t>
            </a:r>
          </a:p>
          <a:p>
            <a:endParaRPr lang="en-US" baseline="0" dirty="0" smtClean="0"/>
          </a:p>
          <a:p>
            <a:r>
              <a:rPr lang="en-US" baseline="0" dirty="0" smtClean="0"/>
              <a:t>If we use these two costumes and use the NEXT COSTUME command we will see the bee actually flipping its wings!</a:t>
            </a:r>
            <a:br>
              <a:rPr lang="en-US" baseline="0" dirty="0" smtClean="0"/>
            </a:br>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7</a:t>
            </a:fld>
            <a:endParaRPr lang="en-US"/>
          </a:p>
        </p:txBody>
      </p:sp>
    </p:spTree>
    <p:extLst>
      <p:ext uri="{BB962C8B-B14F-4D97-AF65-F5344CB8AC3E}">
        <p14:creationId xmlns:p14="http://schemas.microsoft.com/office/powerpoint/2010/main" val="3091820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another example</a:t>
            </a:r>
            <a:r>
              <a:rPr lang="en-US" baseline="0" dirty="0" smtClean="0"/>
              <a:t> of quickly creating a costume using the existing image.</a:t>
            </a:r>
          </a:p>
          <a:p>
            <a:endParaRPr lang="en-US" baseline="0" dirty="0" smtClean="0"/>
          </a:p>
          <a:p>
            <a:r>
              <a:rPr lang="en-US" baseline="0" dirty="0" smtClean="0"/>
              <a:t>Here we want to show an octopus flipping its tentacles. So we will start with the original octopus sprite, make a copy. And then we will cut the very end of each tentacle, rotate it a bit, and then reconnect it back.</a:t>
            </a:r>
          </a:p>
          <a:p>
            <a:endParaRPr lang="en-US" baseline="0" dirty="0" smtClean="0"/>
          </a:p>
          <a:p>
            <a:r>
              <a:rPr lang="en-US" baseline="0" dirty="0" smtClean="0"/>
              <a:t>That will give us a second costume in which all 3 tentacles appear as if they have moved a bit.</a:t>
            </a:r>
          </a:p>
          <a:p>
            <a:endParaRPr lang="en-US" baseline="0" dirty="0" smtClean="0"/>
          </a:p>
          <a:p>
            <a:r>
              <a:rPr lang="en-US" baseline="0" dirty="0" smtClean="0"/>
              <a:t>And then when we use the NEXT COSTUME command in our animation the octopus will appear as if it is flipping all its tentacles as it merrily glides in water!</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8</a:t>
            </a:fld>
            <a:endParaRPr lang="en-US"/>
          </a:p>
        </p:txBody>
      </p:sp>
    </p:spTree>
    <p:extLst>
      <p:ext uri="{BB962C8B-B14F-4D97-AF65-F5344CB8AC3E}">
        <p14:creationId xmlns:p14="http://schemas.microsoft.com/office/powerpoint/2010/main" val="4185552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Usually when we want to</a:t>
            </a:r>
            <a:r>
              <a:rPr lang="en-US" baseline="0" dirty="0" smtClean="0"/>
              <a:t> separate a part of an image, we use the SELECT tool. This tool allows us to select a rectangular portion.</a:t>
            </a:r>
          </a:p>
          <a:p>
            <a:endParaRPr lang="en-US" baseline="0" dirty="0" smtClean="0"/>
          </a:p>
          <a:p>
            <a:r>
              <a:rPr lang="en-US" baseline="0" dirty="0" smtClean="0"/>
              <a:t>But this tool doesn’t always work. For example, here we want to cut out the middle tentacle of the octopus. There is no way to select only the middle tentacle using the rectangular selection.</a:t>
            </a:r>
          </a:p>
          <a:p>
            <a:endParaRPr lang="en-US" baseline="0" dirty="0" smtClean="0"/>
          </a:p>
          <a:p>
            <a:r>
              <a:rPr lang="en-US" baseline="0" dirty="0" smtClean="0"/>
              <a:t>In such a case, we can use another trick.</a:t>
            </a:r>
          </a:p>
          <a:p>
            <a:endParaRPr lang="en-US" baseline="0" dirty="0" smtClean="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9</a:t>
            </a:fld>
            <a:endParaRPr lang="en-US"/>
          </a:p>
        </p:txBody>
      </p:sp>
    </p:spTree>
    <p:extLst>
      <p:ext uri="{BB962C8B-B14F-4D97-AF65-F5344CB8AC3E}">
        <p14:creationId xmlns:p14="http://schemas.microsoft.com/office/powerpoint/2010/main" val="2954975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92667" y="1524000"/>
            <a:ext cx="8724053" cy="2032000"/>
          </a:xfrm>
          <a:ln>
            <a:noFill/>
          </a:ln>
        </p:spPr>
        <p:txBody>
          <a:bodyPr vert="horz" tIns="0" rIns="20320"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62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92667" y="3587262"/>
            <a:ext cx="8727440" cy="1947333"/>
          </a:xfrm>
        </p:spPr>
        <p:txBody>
          <a:bodyPr lIns="0" rIns="20320"/>
          <a:lstStyle>
            <a:lvl1pPr marL="0" marR="50799" indent="0" algn="r">
              <a:buNone/>
              <a:defRPr>
                <a:solidFill>
                  <a:schemeClr val="tx1"/>
                </a:solidFill>
              </a:defRPr>
            </a:lvl1pPr>
            <a:lvl2pPr marL="507995" indent="0" algn="ctr">
              <a:buNone/>
            </a:lvl2pPr>
            <a:lvl3pPr marL="1015990" indent="0" algn="ctr">
              <a:buNone/>
            </a:lvl3pPr>
            <a:lvl4pPr marL="1523985" indent="0" algn="ctr">
              <a:buNone/>
            </a:lvl4pPr>
            <a:lvl5pPr marL="2031980" indent="0" algn="ctr">
              <a:buNone/>
            </a:lvl5pPr>
            <a:lvl6pPr marL="2539975" indent="0" algn="ctr">
              <a:buNone/>
            </a:lvl6pPr>
            <a:lvl7pPr marL="3047970" indent="0" algn="ctr">
              <a:buNone/>
            </a:lvl7pPr>
            <a:lvl8pPr marL="3555964" indent="0" algn="ctr">
              <a:buNone/>
            </a:lvl8pPr>
            <a:lvl9pPr marL="4063959"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r>
              <a:rPr lang="en-US" smtClean="0"/>
              <a:t>Author: Abhay B. Joshi (abjoshi@yahoo.com)</a:t>
            </a:r>
            <a:endParaRPr lang="en-US"/>
          </a:p>
        </p:txBody>
      </p:sp>
      <p:sp>
        <p:nvSpPr>
          <p:cNvPr id="27" name="Slide Number Placeholder 26"/>
          <p:cNvSpPr>
            <a:spLocks noGrp="1"/>
          </p:cNvSpPr>
          <p:nvPr>
            <p:ph type="sldNum" sz="quarter" idx="12"/>
          </p:nvPr>
        </p:nvSpPr>
        <p:spPr/>
        <p:txBody>
          <a:bodyPr/>
          <a:lstStyle/>
          <a:p>
            <a:pPr>
              <a:defRPr/>
            </a:pPr>
            <a:fld id="{8D2B6473-494C-4B50-B91A-9FA67ECCE456}"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235398F0-5462-45B1-9E29-71AFBEA46CF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1016002"/>
            <a:ext cx="2286000" cy="5790848"/>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8000" y="1016002"/>
            <a:ext cx="6688667" cy="5790848"/>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E82F7A98-659A-44AE-BB98-228E0A42047C}"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9DD8C06B-63CD-420D-A5E5-FAF30A333CA2}"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89280" y="1463040"/>
            <a:ext cx="8636000" cy="1513840"/>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62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89280" y="3005182"/>
            <a:ext cx="8636000" cy="1677458"/>
          </a:xfrm>
        </p:spPr>
        <p:txBody>
          <a:bodyPr lIns="50799" rIns="50799" anchor="t"/>
          <a:lstStyle>
            <a:lvl1pPr marL="0" indent="0">
              <a:buNone/>
              <a:defRPr sz="2400">
                <a:solidFill>
                  <a:schemeClr val="tx1"/>
                </a:solidFill>
              </a:defRPr>
            </a:lvl1pPr>
            <a:lvl2pPr>
              <a:buNone/>
              <a:defRPr sz="2000">
                <a:solidFill>
                  <a:schemeClr val="tx1">
                    <a:tint val="75000"/>
                  </a:schemeClr>
                </a:solidFill>
              </a:defRPr>
            </a:lvl2pPr>
            <a:lvl3pPr>
              <a:buNone/>
              <a:defRPr sz="1800">
                <a:solidFill>
                  <a:schemeClr val="tx1">
                    <a:tint val="75000"/>
                  </a:schemeClr>
                </a:solidFill>
              </a:defRPr>
            </a:lvl3pPr>
            <a:lvl4pPr>
              <a:buNone/>
              <a:defRPr sz="1600">
                <a:solidFill>
                  <a:schemeClr val="tx1">
                    <a:tint val="75000"/>
                  </a:schemeClr>
                </a:solidFill>
              </a:defRPr>
            </a:lvl4pPr>
            <a:lvl5pPr>
              <a:buNone/>
              <a:defRPr sz="16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6D4A4109-A466-4170-BAAE-3DCAD3CEC2FC}"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144000" cy="1270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508000" y="2133428"/>
            <a:ext cx="4487333" cy="4927600"/>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164667" y="2133428"/>
            <a:ext cx="4487333" cy="4927600"/>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pPr>
              <a:defRPr/>
            </a:pPr>
            <a:fld id="{B4062A1B-0C52-4B41-B2A8-C1B17466C437}"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144000" cy="1270000"/>
          </a:xfrm>
        </p:spPr>
        <p:txBody>
          <a:bodyPr tIns="50799"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08000" y="2061387"/>
            <a:ext cx="4489098" cy="732613"/>
          </a:xfrm>
        </p:spPr>
        <p:txBody>
          <a:bodyPr lIns="50799" tIns="0" rIns="50799" bIns="0" anchor="ctr">
            <a:noAutofit/>
          </a:bodyPr>
          <a:lstStyle>
            <a:lvl1pPr marL="0" indent="0">
              <a:buNone/>
              <a:defRPr sz="27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161140" y="2066397"/>
            <a:ext cx="4490861" cy="727603"/>
          </a:xfrm>
        </p:spPr>
        <p:txBody>
          <a:bodyPr lIns="50799" tIns="0" rIns="50799" bIns="0" anchor="ctr"/>
          <a:lstStyle>
            <a:lvl1pPr marL="0" indent="0">
              <a:buNone/>
              <a:defRPr sz="27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508000" y="2794000"/>
            <a:ext cx="4489098" cy="4273022"/>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161140" y="2794000"/>
            <a:ext cx="4490861" cy="4273022"/>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r>
              <a:rPr lang="en-US" smtClean="0"/>
              <a:t>Author: Abhay B. Joshi (abjoshi@yahoo.com)</a:t>
            </a:r>
            <a:endParaRPr lang="en-US"/>
          </a:p>
        </p:txBody>
      </p:sp>
      <p:sp>
        <p:nvSpPr>
          <p:cNvPr id="9" name="Slide Number Placeholder 8"/>
          <p:cNvSpPr>
            <a:spLocks noGrp="1"/>
          </p:cNvSpPr>
          <p:nvPr>
            <p:ph type="sldNum" sz="quarter" idx="12"/>
          </p:nvPr>
        </p:nvSpPr>
        <p:spPr/>
        <p:txBody>
          <a:bodyPr/>
          <a:lstStyle/>
          <a:p>
            <a:pPr>
              <a:defRPr/>
            </a:pPr>
            <a:fld id="{854E648C-85FD-4704-8AC4-D15A587E1DF5}"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228667" cy="1270000"/>
          </a:xfrm>
        </p:spPr>
        <p:txBody>
          <a:bodyPr vert="horz" tIns="50799"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C7DE7F2F-5067-4E34-9660-F7A16683858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Author: Abhay B. Joshi (abjoshi@yahoo.com)</a:t>
            </a:r>
            <a:endParaRPr lang="en-US"/>
          </a:p>
        </p:txBody>
      </p:sp>
      <p:sp>
        <p:nvSpPr>
          <p:cNvPr id="4" name="Slide Number Placeholder 3"/>
          <p:cNvSpPr>
            <a:spLocks noGrp="1"/>
          </p:cNvSpPr>
          <p:nvPr>
            <p:ph type="sldNum" sz="quarter" idx="12"/>
          </p:nvPr>
        </p:nvSpPr>
        <p:spPr/>
        <p:txBody>
          <a:bodyPr/>
          <a:lstStyle/>
          <a:p>
            <a:pPr>
              <a:defRPr/>
            </a:pPr>
            <a:fld id="{3BEB2210-1B03-45E1-8F5D-A8F6CA246B75}"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71502"/>
            <a:ext cx="3048000" cy="1291167"/>
          </a:xfrm>
        </p:spPr>
        <p:txBody>
          <a:bodyPr lIns="0" anchor="b">
            <a:noAutofit/>
          </a:bodyPr>
          <a:lstStyle>
            <a:lvl1pPr algn="l" rtl="0">
              <a:spcBef>
                <a:spcPct val="0"/>
              </a:spcBef>
              <a:buNone/>
              <a:defRPr sz="29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62000" y="1862667"/>
            <a:ext cx="3048000" cy="5080000"/>
          </a:xfrm>
        </p:spPr>
        <p:txBody>
          <a:bodyPr lIns="20320" rIns="20320"/>
          <a:lstStyle>
            <a:lvl1pPr marL="0" indent="0" algn="l">
              <a:buNone/>
              <a:defRPr sz="1600"/>
            </a:lvl1pPr>
            <a:lvl2pPr indent="0" algn="l">
              <a:buNone/>
              <a:defRPr sz="1300"/>
            </a:lvl2pPr>
            <a:lvl3pPr indent="0" algn="l">
              <a:buNone/>
              <a:defRPr sz="1100"/>
            </a:lvl3pPr>
            <a:lvl4pPr indent="0" algn="l">
              <a:buNone/>
              <a:defRPr sz="1000"/>
            </a:lvl4pPr>
            <a:lvl5pPr indent="0" algn="l">
              <a:buNone/>
              <a:defRPr sz="1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972278" y="1862667"/>
            <a:ext cx="5679722" cy="5080000"/>
          </a:xfrm>
        </p:spPr>
        <p:txBody>
          <a:bodyPr tIns="0"/>
          <a:lstStyle>
            <a:lvl1pPr>
              <a:defRPr sz="3100"/>
            </a:lvl1pPr>
            <a:lvl2pPr>
              <a:defRPr sz="2900"/>
            </a:lvl2pPr>
            <a:lvl3pPr>
              <a:defRPr sz="2700"/>
            </a:lvl3pPr>
            <a:lvl4pPr>
              <a:defRPr sz="22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pPr>
              <a:defRPr/>
            </a:pPr>
            <a:fld id="{7F861AEB-A997-40C3-8966-6073900EA378}"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517503" y="1231197"/>
            <a:ext cx="5842000" cy="45720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101599" tIns="50799" rIns="101599" bIns="50799" rtlCol="0" anchor="ctr"/>
          <a:lstStyle/>
          <a:p>
            <a:pPr algn="ctr" eaLnBrk="1" latinLnBrk="0" hangingPunct="1"/>
            <a:endParaRPr kumimoji="0" lang="en-US"/>
          </a:p>
        </p:txBody>
      </p:sp>
      <p:sp>
        <p:nvSpPr>
          <p:cNvPr id="12" name="Right Triangle 11"/>
          <p:cNvSpPr/>
          <p:nvPr/>
        </p:nvSpPr>
        <p:spPr>
          <a:xfrm rot="420000" flipV="1">
            <a:off x="8893482" y="5955299"/>
            <a:ext cx="172720" cy="172720"/>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101599" tIns="50799" rIns="101599" bIns="50799" rtlCol="0" anchor="ctr"/>
          <a:lstStyle/>
          <a:p>
            <a:pPr algn="ctr" eaLnBrk="1" latinLnBrk="0" hangingPunct="1"/>
            <a:endParaRPr kumimoji="0" lang="en-US"/>
          </a:p>
        </p:txBody>
      </p:sp>
      <p:sp>
        <p:nvSpPr>
          <p:cNvPr id="2" name="Title 1"/>
          <p:cNvSpPr>
            <a:spLocks noGrp="1"/>
          </p:cNvSpPr>
          <p:nvPr>
            <p:ph type="title"/>
          </p:nvPr>
        </p:nvSpPr>
        <p:spPr>
          <a:xfrm>
            <a:off x="677333" y="1307774"/>
            <a:ext cx="2458720" cy="1758468"/>
          </a:xfrm>
        </p:spPr>
        <p:txBody>
          <a:bodyPr vert="horz" lIns="50799" tIns="50799" rIns="50799" bIns="50799" anchor="b"/>
          <a:lstStyle>
            <a:lvl1pPr algn="l">
              <a:buNone/>
              <a:defRPr sz="22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77334" y="3143094"/>
            <a:ext cx="2455333" cy="2421467"/>
          </a:xfrm>
        </p:spPr>
        <p:txBody>
          <a:bodyPr lIns="71119" rIns="50799" bIns="50799" anchor="t"/>
          <a:lstStyle>
            <a:lvl1pPr marL="0" indent="0" algn="l">
              <a:spcBef>
                <a:spcPts val="278"/>
              </a:spcBef>
              <a:buFontTx/>
              <a:buNone/>
              <a:defRPr sz="1400"/>
            </a:lvl1pPr>
            <a:lvl2pPr>
              <a:defRPr sz="1300"/>
            </a:lvl2pPr>
            <a:lvl3pPr>
              <a:defRPr sz="1100"/>
            </a:lvl3pPr>
            <a:lvl4pPr>
              <a:defRPr sz="1000"/>
            </a:lvl4pPr>
            <a:lvl5pPr>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a:xfrm>
            <a:off x="8974667" y="7062612"/>
            <a:ext cx="677333" cy="405694"/>
          </a:xfrm>
        </p:spPr>
        <p:txBody>
          <a:bodyPr/>
          <a:lstStyle/>
          <a:p>
            <a:pPr>
              <a:defRPr/>
            </a:pPr>
            <a:fld id="{A3744EC0-E18A-4778-8779-8018B14F13DF}" type="slidenum">
              <a:rPr lang="en-US" smtClean="0"/>
              <a:pPr>
                <a:defRPr/>
              </a:pPr>
              <a:t>‹#›</a:t>
            </a:fld>
            <a:endParaRPr lang="en-US"/>
          </a:p>
        </p:txBody>
      </p:sp>
      <p:sp>
        <p:nvSpPr>
          <p:cNvPr id="3" name="Picture Placeholder 2"/>
          <p:cNvSpPr>
            <a:spLocks noGrp="1"/>
          </p:cNvSpPr>
          <p:nvPr>
            <p:ph type="pic" idx="1"/>
          </p:nvPr>
        </p:nvSpPr>
        <p:spPr>
          <a:xfrm rot="420000">
            <a:off x="3873103" y="1332797"/>
            <a:ext cx="5130800" cy="4368800"/>
          </a:xfrm>
          <a:prstGeom prst="rect">
            <a:avLst/>
          </a:prstGeom>
          <a:solidFill>
            <a:schemeClr val="bg2"/>
          </a:solidFill>
          <a:ln w="3000" cap="rnd">
            <a:solidFill>
              <a:srgbClr val="C0C0C0"/>
            </a:solidFill>
            <a:round/>
          </a:ln>
          <a:effectLst/>
        </p:spPr>
        <p:txBody>
          <a:bodyPr/>
          <a:lstStyle>
            <a:lvl1pPr marL="0" indent="0">
              <a:buNone/>
              <a:defRPr sz="3600"/>
            </a:lvl1pPr>
          </a:lstStyle>
          <a:p>
            <a:r>
              <a:rPr kumimoji="0" lang="en-US" smtClean="0"/>
              <a:t>Click icon to add picture</a:t>
            </a:r>
            <a:endParaRPr kumimoji="0" lang="en-US" dirty="0"/>
          </a:p>
        </p:txBody>
      </p:sp>
      <p:sp>
        <p:nvSpPr>
          <p:cNvPr id="10" name="Freeform 9"/>
          <p:cNvSpPr>
            <a:spLocks/>
          </p:cNvSpPr>
          <p:nvPr/>
        </p:nvSpPr>
        <p:spPr bwMode="auto">
          <a:xfrm flipV="1">
            <a:off x="-10584" y="6462889"/>
            <a:ext cx="10181167" cy="115711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868333" y="6910917"/>
            <a:ext cx="5291667" cy="709083"/>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584" y="-7938"/>
            <a:ext cx="10181167" cy="115711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868333" y="-7937"/>
            <a:ext cx="5291667" cy="709083"/>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508000" y="782320"/>
            <a:ext cx="9144000" cy="1270000"/>
          </a:xfrm>
          <a:prstGeom prst="rect">
            <a:avLst/>
          </a:prstGeom>
        </p:spPr>
        <p:txBody>
          <a:bodyPr vert="horz" lIns="0" tIns="50799"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508000" y="2150533"/>
            <a:ext cx="9144000" cy="4876800"/>
          </a:xfrm>
          <a:prstGeom prst="rect">
            <a:avLst/>
          </a:prstGeom>
        </p:spPr>
        <p:txBody>
          <a:bodyPr vert="horz" lIns="101599" tIns="50799" rIns="101599" bIns="50799">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508000" y="7062612"/>
            <a:ext cx="2370667" cy="405694"/>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2963334" y="7062612"/>
            <a:ext cx="3725333" cy="405694"/>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pPr>
              <a:defRPr/>
            </a:pPr>
            <a:r>
              <a:rPr lang="en-US" smtClean="0"/>
              <a:t>Author: Abhay B. Joshi (abjoshi@yahoo.com)</a:t>
            </a:r>
            <a:endParaRPr lang="en-US"/>
          </a:p>
        </p:txBody>
      </p:sp>
      <p:sp>
        <p:nvSpPr>
          <p:cNvPr id="18" name="Slide Number Placeholder 17"/>
          <p:cNvSpPr>
            <a:spLocks noGrp="1"/>
          </p:cNvSpPr>
          <p:nvPr>
            <p:ph type="sldNum" sz="quarter" idx="4"/>
          </p:nvPr>
        </p:nvSpPr>
        <p:spPr>
          <a:xfrm>
            <a:off x="8805333" y="7062612"/>
            <a:ext cx="846667" cy="405694"/>
          </a:xfrm>
          <a:prstGeom prst="rect">
            <a:avLst/>
          </a:prstGeom>
        </p:spPr>
        <p:txBody>
          <a:bodyPr vert="horz" lIns="0" tIns="0" rIns="0" bIns="0" anchor="b"/>
          <a:lstStyle>
            <a:lvl1pPr algn="r" eaLnBrk="1" latinLnBrk="0" hangingPunct="1">
              <a:defRPr kumimoji="0" sz="1300">
                <a:solidFill>
                  <a:schemeClr val="tx2">
                    <a:shade val="90000"/>
                  </a:schemeClr>
                </a:solidFill>
              </a:defRPr>
            </a:lvl1pPr>
          </a:lstStyle>
          <a:p>
            <a:pPr>
              <a:defRPr/>
            </a:pPr>
            <a:fld id="{8D11DC8A-4AAF-4493-A163-4540F92E81C4}" type="slidenum">
              <a:rPr lang="en-US" smtClean="0"/>
              <a:pPr>
                <a:defRPr/>
              </a:pPr>
              <a:t>‹#›</a:t>
            </a:fld>
            <a:endParaRPr lang="en-US"/>
          </a:p>
        </p:txBody>
      </p:sp>
      <p:grpSp>
        <p:nvGrpSpPr>
          <p:cNvPr id="2" name="Group 1"/>
          <p:cNvGrpSpPr/>
          <p:nvPr/>
        </p:nvGrpSpPr>
        <p:grpSpPr>
          <a:xfrm>
            <a:off x="-21130" y="224898"/>
            <a:ext cx="10200609" cy="72136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96" r:id="rId1"/>
    <p:sldLayoutId id="2147483997"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Lst>
  <p:hf hdr="0" dt="0"/>
  <p:txStyles>
    <p:titleStyle>
      <a:lvl1pPr algn="l" rtl="0" eaLnBrk="1" latinLnBrk="0" hangingPunct="1">
        <a:spcBef>
          <a:spcPct val="0"/>
        </a:spcBef>
        <a:buNone/>
        <a:defRPr kumimoji="0" sz="5600" b="0" kern="1200">
          <a:ln>
            <a:noFill/>
          </a:ln>
          <a:solidFill>
            <a:schemeClr val="tx2"/>
          </a:solidFill>
          <a:effectLst/>
          <a:latin typeface="+mj-lt"/>
          <a:ea typeface="+mj-ea"/>
          <a:cs typeface="+mj-cs"/>
        </a:defRPr>
      </a:lvl1pPr>
    </p:titleStyle>
    <p:bodyStyle>
      <a:lvl1pPr marL="304797" indent="-304797" algn="l" rtl="0" eaLnBrk="1" latinLnBrk="0" hangingPunct="1">
        <a:spcBef>
          <a:spcPct val="20000"/>
        </a:spcBef>
        <a:buClr>
          <a:schemeClr val="accent3"/>
        </a:buClr>
        <a:buSzPct val="95000"/>
        <a:buFont typeface="Wingdings 2"/>
        <a:buChar char=""/>
        <a:defRPr kumimoji="0" sz="2900" kern="1200">
          <a:solidFill>
            <a:schemeClr val="tx1"/>
          </a:solidFill>
          <a:latin typeface="+mn-lt"/>
          <a:ea typeface="+mn-ea"/>
          <a:cs typeface="+mn-cs"/>
        </a:defRPr>
      </a:lvl1pPr>
      <a:lvl2pPr marL="711193" indent="-274317"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2pPr>
      <a:lvl3pPr marL="1015990" indent="-274317" algn="l" rtl="0" eaLnBrk="1" latinLnBrk="0" hangingPunct="1">
        <a:spcBef>
          <a:spcPct val="20000"/>
        </a:spcBef>
        <a:buClr>
          <a:schemeClr val="accent2"/>
        </a:buClr>
        <a:buSzPct val="70000"/>
        <a:buFont typeface="Wingdings 2"/>
        <a:buChar char=""/>
        <a:defRPr kumimoji="0" sz="2300" kern="1200">
          <a:solidFill>
            <a:schemeClr val="tx1"/>
          </a:solidFill>
          <a:latin typeface="+mn-lt"/>
          <a:ea typeface="+mn-ea"/>
          <a:cs typeface="+mn-cs"/>
        </a:defRPr>
      </a:lvl3pPr>
      <a:lvl4pPr marL="1320787" indent="-233678" algn="l" rtl="0" eaLnBrk="1" latinLnBrk="0" hangingPunct="1">
        <a:spcBef>
          <a:spcPct val="20000"/>
        </a:spcBef>
        <a:buClr>
          <a:schemeClr val="accent3"/>
        </a:buClr>
        <a:buSzPct val="65000"/>
        <a:buFont typeface="Wingdings 2"/>
        <a:buChar char=""/>
        <a:defRPr kumimoji="0" sz="2200" kern="1200">
          <a:solidFill>
            <a:schemeClr val="tx1"/>
          </a:solidFill>
          <a:latin typeface="+mn-lt"/>
          <a:ea typeface="+mn-ea"/>
          <a:cs typeface="+mn-cs"/>
        </a:defRPr>
      </a:lvl4pPr>
      <a:lvl5pPr marL="1625584" indent="-233678" algn="l" rtl="0" eaLnBrk="1" latinLnBrk="0" hangingPunct="1">
        <a:spcBef>
          <a:spcPct val="20000"/>
        </a:spcBef>
        <a:buClr>
          <a:schemeClr val="accent4"/>
        </a:buClr>
        <a:buSzPct val="65000"/>
        <a:buFont typeface="Wingdings 2"/>
        <a:buChar char=""/>
        <a:defRPr kumimoji="0" sz="2200" kern="1200">
          <a:solidFill>
            <a:schemeClr val="tx1"/>
          </a:solidFill>
          <a:latin typeface="+mn-lt"/>
          <a:ea typeface="+mn-ea"/>
          <a:cs typeface="+mn-cs"/>
        </a:defRPr>
      </a:lvl5pPr>
      <a:lvl6pPr marL="1930381" indent="-233678" algn="l" rtl="0" eaLnBrk="1" latinLnBrk="0" hangingPunct="1">
        <a:spcBef>
          <a:spcPct val="20000"/>
        </a:spcBef>
        <a:buClr>
          <a:schemeClr val="accent5"/>
        </a:buClr>
        <a:buSzPct val="80000"/>
        <a:buFont typeface="Wingdings 2"/>
        <a:buChar char=""/>
        <a:defRPr kumimoji="0" sz="2000" kern="1200">
          <a:solidFill>
            <a:schemeClr val="tx1"/>
          </a:solidFill>
          <a:latin typeface="+mn-lt"/>
          <a:ea typeface="+mn-ea"/>
          <a:cs typeface="+mn-cs"/>
        </a:defRPr>
      </a:lvl6pPr>
      <a:lvl7pPr marL="2133579" indent="-203198" algn="l" rtl="0" eaLnBrk="1" latinLnBrk="0" hangingPunct="1">
        <a:spcBef>
          <a:spcPct val="20000"/>
        </a:spcBef>
        <a:buClr>
          <a:schemeClr val="accent6"/>
        </a:buClr>
        <a:buSzPct val="80000"/>
        <a:buFont typeface="Wingdings 2"/>
        <a:buChar char=""/>
        <a:defRPr kumimoji="0" sz="1800" kern="1200" baseline="0">
          <a:solidFill>
            <a:schemeClr val="tx1"/>
          </a:solidFill>
          <a:latin typeface="+mn-lt"/>
          <a:ea typeface="+mn-ea"/>
          <a:cs typeface="+mn-cs"/>
        </a:defRPr>
      </a:lvl7pPr>
      <a:lvl8pPr marL="2438376" indent="-203198" algn="l" rtl="0" eaLnBrk="1" latinLnBrk="0" hangingPunct="1">
        <a:spcBef>
          <a:spcPct val="20000"/>
        </a:spcBef>
        <a:buClr>
          <a:schemeClr val="tx2"/>
        </a:buClr>
        <a:buChar char="•"/>
        <a:defRPr kumimoji="0" sz="1800" kern="1200">
          <a:solidFill>
            <a:schemeClr val="tx1"/>
          </a:solidFill>
          <a:latin typeface="+mn-lt"/>
          <a:ea typeface="+mn-ea"/>
          <a:cs typeface="+mn-cs"/>
        </a:defRPr>
      </a:lvl8pPr>
      <a:lvl9pPr marL="2743173" indent="-203198" algn="l" rtl="0" eaLnBrk="1" latinLnBrk="0" hangingPunct="1">
        <a:spcBef>
          <a:spcPct val="20000"/>
        </a:spcBef>
        <a:buClr>
          <a:schemeClr val="tx2"/>
        </a:buClr>
        <a:buFontTx/>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07995" algn="l" rtl="0" eaLnBrk="1" latinLnBrk="0" hangingPunct="1">
        <a:defRPr kumimoji="0" kern="1200">
          <a:solidFill>
            <a:schemeClr val="tx1"/>
          </a:solidFill>
          <a:latin typeface="+mn-lt"/>
          <a:ea typeface="+mn-ea"/>
          <a:cs typeface="+mn-cs"/>
        </a:defRPr>
      </a:lvl2pPr>
      <a:lvl3pPr marL="1015990" algn="l" rtl="0" eaLnBrk="1" latinLnBrk="0" hangingPunct="1">
        <a:defRPr kumimoji="0" kern="1200">
          <a:solidFill>
            <a:schemeClr val="tx1"/>
          </a:solidFill>
          <a:latin typeface="+mn-lt"/>
          <a:ea typeface="+mn-ea"/>
          <a:cs typeface="+mn-cs"/>
        </a:defRPr>
      </a:lvl3pPr>
      <a:lvl4pPr marL="1523985" algn="l" rtl="0" eaLnBrk="1" latinLnBrk="0" hangingPunct="1">
        <a:defRPr kumimoji="0" kern="1200">
          <a:solidFill>
            <a:schemeClr val="tx1"/>
          </a:solidFill>
          <a:latin typeface="+mn-lt"/>
          <a:ea typeface="+mn-ea"/>
          <a:cs typeface="+mn-cs"/>
        </a:defRPr>
      </a:lvl4pPr>
      <a:lvl5pPr marL="2031980" algn="l" rtl="0" eaLnBrk="1" latinLnBrk="0" hangingPunct="1">
        <a:defRPr kumimoji="0" kern="1200">
          <a:solidFill>
            <a:schemeClr val="tx1"/>
          </a:solidFill>
          <a:latin typeface="+mn-lt"/>
          <a:ea typeface="+mn-ea"/>
          <a:cs typeface="+mn-cs"/>
        </a:defRPr>
      </a:lvl5pPr>
      <a:lvl6pPr marL="2539975" algn="l" rtl="0" eaLnBrk="1" latinLnBrk="0" hangingPunct="1">
        <a:defRPr kumimoji="0" kern="1200">
          <a:solidFill>
            <a:schemeClr val="tx1"/>
          </a:solidFill>
          <a:latin typeface="+mn-lt"/>
          <a:ea typeface="+mn-ea"/>
          <a:cs typeface="+mn-cs"/>
        </a:defRPr>
      </a:lvl6pPr>
      <a:lvl7pPr marL="3047970" algn="l" rtl="0" eaLnBrk="1" latinLnBrk="0" hangingPunct="1">
        <a:defRPr kumimoji="0" kern="1200">
          <a:solidFill>
            <a:schemeClr val="tx1"/>
          </a:solidFill>
          <a:latin typeface="+mn-lt"/>
          <a:ea typeface="+mn-ea"/>
          <a:cs typeface="+mn-cs"/>
        </a:defRPr>
      </a:lvl7pPr>
      <a:lvl8pPr marL="3555964" algn="l" rtl="0" eaLnBrk="1" latinLnBrk="0" hangingPunct="1">
        <a:defRPr kumimoji="0" kern="1200">
          <a:solidFill>
            <a:schemeClr val="tx1"/>
          </a:solidFill>
          <a:latin typeface="+mn-lt"/>
          <a:ea typeface="+mn-ea"/>
          <a:cs typeface="+mn-cs"/>
        </a:defRPr>
      </a:lvl8pPr>
      <a:lvl9pPr marL="406395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r>
              <a:rPr lang="en-US" sz="5300" dirty="0"/>
              <a:t>Creating Costumes </a:t>
            </a:r>
            <a:r>
              <a:rPr lang="en-US" sz="5300" dirty="0" smtClean="0"/>
              <a:t>Made </a:t>
            </a:r>
            <a:r>
              <a:rPr lang="en-US" sz="5300" dirty="0" smtClean="0"/>
              <a:t>Easy</a:t>
            </a:r>
            <a:endParaRPr lang="en-US" sz="2700" dirty="0">
              <a:solidFill>
                <a:schemeClr val="bg1"/>
              </a:solidFill>
            </a:endParaRPr>
          </a:p>
        </p:txBody>
      </p:sp>
      <p:sp>
        <p:nvSpPr>
          <p:cNvPr id="59395" name="Rectangle 3"/>
          <p:cNvSpPr>
            <a:spLocks noGrp="1" noChangeArrowheads="1"/>
          </p:cNvSpPr>
          <p:nvPr>
            <p:ph type="subTitle" idx="1"/>
          </p:nvPr>
        </p:nvSpPr>
        <p:spPr/>
        <p:txBody>
          <a:bodyPr/>
          <a:lstStyle/>
          <a:p>
            <a:endParaRPr lang="en-US" dirty="0"/>
          </a:p>
        </p:txBody>
      </p:sp>
      <p:sp>
        <p:nvSpPr>
          <p:cNvPr id="4" name="Slide Number Placeholder 5"/>
          <p:cNvSpPr>
            <a:spLocks noGrp="1"/>
          </p:cNvSpPr>
          <p:nvPr>
            <p:ph type="sldNum" sz="quarter" idx="12"/>
          </p:nvPr>
        </p:nvSpPr>
        <p:spPr/>
        <p:txBody>
          <a:bodyPr/>
          <a:lstStyle/>
          <a:p>
            <a:fld id="{3C34EDC2-6D05-461C-9468-53BF9E55F2EC}" type="slidenum">
              <a:rPr lang="en-US"/>
              <a:pPr/>
              <a:t>1</a:t>
            </a:fld>
            <a:endParaRPr lang="en-US"/>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297161219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9" name="Rectangle 3"/>
          <p:cNvSpPr>
            <a:spLocks noGrp="1" noChangeArrowheads="1"/>
          </p:cNvSpPr>
          <p:nvPr>
            <p:ph idx="1"/>
          </p:nvPr>
        </p:nvSpPr>
        <p:spPr>
          <a:xfrm>
            <a:off x="508000" y="1829152"/>
            <a:ext cx="9144000" cy="5028848"/>
          </a:xfrm>
        </p:spPr>
        <p:txBody>
          <a:bodyPr/>
          <a:lstStyle/>
          <a:p>
            <a:pPr marL="677327" indent="-677327"/>
            <a:r>
              <a:rPr lang="en-US" dirty="0" smtClean="0"/>
              <a:t>Separate a major portion and then use eraser</a:t>
            </a:r>
            <a:endParaRPr lang="en-US" dirty="0"/>
          </a:p>
        </p:txBody>
      </p:sp>
      <p:sp>
        <p:nvSpPr>
          <p:cNvPr id="9" name="Slide Number Placeholder 5"/>
          <p:cNvSpPr>
            <a:spLocks noGrp="1"/>
          </p:cNvSpPr>
          <p:nvPr>
            <p:ph type="sldNum" sz="quarter" idx="12"/>
          </p:nvPr>
        </p:nvSpPr>
        <p:spPr/>
        <p:txBody>
          <a:bodyPr/>
          <a:lstStyle/>
          <a:p>
            <a:fld id="{2669517F-2DA5-418D-AE23-F707EAACB439}" type="slidenum">
              <a:rPr lang="en-US"/>
              <a:pPr/>
              <a:t>10</a:t>
            </a:fld>
            <a:endParaRPr lang="en-US"/>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600" y="3221354"/>
            <a:ext cx="2228850"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37000" y="3232240"/>
            <a:ext cx="2133600" cy="1772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85000" y="3222376"/>
            <a:ext cx="1981200" cy="1755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213685834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Erasing with the brush</a:t>
            </a:r>
            <a:endParaRPr lang="en-US" dirty="0"/>
          </a:p>
        </p:txBody>
      </p:sp>
      <p:sp>
        <p:nvSpPr>
          <p:cNvPr id="3" name="Content Placeholder 2"/>
          <p:cNvSpPr>
            <a:spLocks noGrp="1"/>
          </p:cNvSpPr>
          <p:nvPr>
            <p:ph idx="1"/>
          </p:nvPr>
        </p:nvSpPr>
        <p:spPr/>
        <p:txBody>
          <a:bodyPr/>
          <a:lstStyle/>
          <a:p>
            <a:r>
              <a:rPr lang="en-US" dirty="0" smtClean="0"/>
              <a:t>Remove a cloud using eraser</a:t>
            </a:r>
          </a:p>
          <a:p>
            <a:endParaRPr lang="en-US" dirty="0"/>
          </a:p>
          <a:p>
            <a:endParaRPr lang="en-US" dirty="0" smtClean="0"/>
          </a:p>
          <a:p>
            <a:endParaRPr lang="en-US" dirty="0"/>
          </a:p>
          <a:p>
            <a:endParaRPr lang="en-US" dirty="0" smtClean="0"/>
          </a:p>
          <a:p>
            <a:r>
              <a:rPr lang="en-US" dirty="0" smtClean="0"/>
              <a:t>Paint over it using brush</a:t>
            </a:r>
            <a:endParaRPr lang="en-US" dirty="0"/>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9DD8C06B-63CD-420D-A5E5-FAF30A333CA2}" type="slidenum">
              <a:rPr lang="en-US" smtClean="0"/>
              <a:pPr>
                <a:defRPr/>
              </a:pPr>
              <a:t>11</a:t>
            </a:fld>
            <a:endParaRPr lang="en-US"/>
          </a:p>
        </p:txBody>
      </p:sp>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200" y="2924175"/>
            <a:ext cx="4048125" cy="141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4825" y="2924175"/>
            <a:ext cx="4067175" cy="141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6600" y="5534025"/>
            <a:ext cx="4038600" cy="1476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204018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r>
              <a:rPr lang="en-US" sz="5300" dirty="0"/>
              <a:t>Creating Costumes Made Easy for Smart People</a:t>
            </a:r>
            <a:endParaRPr lang="en-US" sz="2700" dirty="0">
              <a:solidFill>
                <a:schemeClr val="bg1"/>
              </a:solidFill>
            </a:endParaRPr>
          </a:p>
        </p:txBody>
      </p:sp>
      <p:sp>
        <p:nvSpPr>
          <p:cNvPr id="59395" name="Rectangle 3"/>
          <p:cNvSpPr>
            <a:spLocks noGrp="1" noChangeArrowheads="1"/>
          </p:cNvSpPr>
          <p:nvPr>
            <p:ph type="subTitle" idx="1"/>
          </p:nvPr>
        </p:nvSpPr>
        <p:spPr/>
        <p:txBody>
          <a:bodyPr/>
          <a:lstStyle/>
          <a:p>
            <a:endParaRPr lang="en-US" dirty="0" smtClean="0"/>
          </a:p>
          <a:p>
            <a:r>
              <a:rPr lang="en-US" sz="3200" b="1" dirty="0" smtClean="0">
                <a:solidFill>
                  <a:srgbClr val="CC0000"/>
                </a:solidFill>
              </a:rPr>
              <a:t>END</a:t>
            </a:r>
            <a:endParaRPr lang="en-US" sz="3200" b="1" dirty="0">
              <a:solidFill>
                <a:srgbClr val="CC0000"/>
              </a:solidFill>
            </a:endParaRPr>
          </a:p>
        </p:txBody>
      </p:sp>
      <p:sp>
        <p:nvSpPr>
          <p:cNvPr id="4" name="Slide Number Placeholder 5"/>
          <p:cNvSpPr>
            <a:spLocks noGrp="1"/>
          </p:cNvSpPr>
          <p:nvPr>
            <p:ph type="sldNum" sz="quarter" idx="12"/>
          </p:nvPr>
        </p:nvSpPr>
        <p:spPr/>
        <p:txBody>
          <a:bodyPr/>
          <a:lstStyle/>
          <a:p>
            <a:fld id="{3C34EDC2-6D05-461C-9468-53BF9E55F2EC}" type="slidenum">
              <a:rPr lang="en-US"/>
              <a:pPr/>
              <a:t>12</a:t>
            </a:fld>
            <a:endParaRPr lang="en-US"/>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320927953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Paint Editor – quick review</a:t>
            </a:r>
            <a:endParaRPr lang="en-US" dirty="0"/>
          </a:p>
        </p:txBody>
      </p:sp>
      <p:sp>
        <p:nvSpPr>
          <p:cNvPr id="3" name="Content Placeholder 2"/>
          <p:cNvSpPr>
            <a:spLocks noGrp="1"/>
          </p:cNvSpPr>
          <p:nvPr>
            <p:ph idx="1"/>
          </p:nvPr>
        </p:nvSpPr>
        <p:spPr>
          <a:xfrm>
            <a:off x="1346200" y="2150533"/>
            <a:ext cx="9144000" cy="4876800"/>
          </a:xfrm>
        </p:spPr>
        <p:txBody>
          <a:bodyPr/>
          <a:lstStyle/>
          <a:p>
            <a:endParaRPr lang="en-US" dirty="0" smtClean="0"/>
          </a:p>
          <a:p>
            <a:r>
              <a:rPr lang="en-US" dirty="0"/>
              <a:t>Select (copy or cut)</a:t>
            </a:r>
          </a:p>
          <a:p>
            <a:pPr lvl="1"/>
            <a:r>
              <a:rPr lang="en-US" dirty="0" smtClean="0"/>
              <a:t>Rotate</a:t>
            </a:r>
          </a:p>
          <a:p>
            <a:pPr lvl="1"/>
            <a:r>
              <a:rPr lang="en-US" dirty="0" smtClean="0"/>
              <a:t>Flip</a:t>
            </a:r>
            <a:endParaRPr lang="en-US" dirty="0" smtClean="0"/>
          </a:p>
          <a:p>
            <a:pPr lvl="1"/>
            <a:r>
              <a:rPr lang="en-US" dirty="0" smtClean="0"/>
              <a:t>Resize</a:t>
            </a:r>
          </a:p>
          <a:p>
            <a:endParaRPr lang="en-US" dirty="0" smtClean="0"/>
          </a:p>
          <a:p>
            <a:r>
              <a:rPr lang="en-US" dirty="0" smtClean="0"/>
              <a:t>Stamp</a:t>
            </a:r>
          </a:p>
          <a:p>
            <a:r>
              <a:rPr lang="en-US" dirty="0" smtClean="0"/>
              <a:t>Import</a:t>
            </a:r>
            <a:endParaRPr lang="en-US" dirty="0"/>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9DD8C06B-63CD-420D-A5E5-FAF30A333CA2}" type="slidenum">
              <a:rPr lang="en-US" smtClean="0"/>
              <a:pPr>
                <a:defRPr/>
              </a:pPr>
              <a:t>2</a:t>
            </a:fld>
            <a:endParaRPr lang="en-US"/>
          </a:p>
        </p:txBody>
      </p:sp>
    </p:spTree>
    <p:extLst>
      <p:ext uri="{BB962C8B-B14F-4D97-AF65-F5344CB8AC3E}">
        <p14:creationId xmlns:p14="http://schemas.microsoft.com/office/powerpoint/2010/main" val="2951319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508000" y="381000"/>
            <a:ext cx="9144000" cy="1270000"/>
          </a:xfrm>
        </p:spPr>
        <p:txBody>
          <a:bodyPr/>
          <a:lstStyle/>
          <a:p>
            <a:pPr algn="ctr"/>
            <a:r>
              <a:rPr lang="en-US" dirty="0" smtClean="0"/>
              <a:t>Separating Parts - I</a:t>
            </a:r>
            <a:endParaRPr lang="en-US" dirty="0"/>
          </a:p>
        </p:txBody>
      </p:sp>
      <p:sp>
        <p:nvSpPr>
          <p:cNvPr id="242691" name="Rectangle 3"/>
          <p:cNvSpPr>
            <a:spLocks noGrp="1" noChangeArrowheads="1"/>
          </p:cNvSpPr>
          <p:nvPr>
            <p:ph idx="1"/>
          </p:nvPr>
        </p:nvSpPr>
        <p:spPr>
          <a:xfrm>
            <a:off x="508000" y="1981552"/>
            <a:ext cx="9144000" cy="5028848"/>
          </a:xfrm>
        </p:spPr>
        <p:txBody>
          <a:bodyPr/>
          <a:lstStyle/>
          <a:p>
            <a:pPr marL="677327" indent="-677327"/>
            <a:r>
              <a:rPr lang="en-US" dirty="0" smtClean="0"/>
              <a:t>Use Select tool and move the part away:</a:t>
            </a:r>
            <a:endParaRPr lang="en-US" dirty="0"/>
          </a:p>
        </p:txBody>
      </p:sp>
      <p:sp>
        <p:nvSpPr>
          <p:cNvPr id="4" name="Slide Number Placeholder 5"/>
          <p:cNvSpPr>
            <a:spLocks noGrp="1"/>
          </p:cNvSpPr>
          <p:nvPr>
            <p:ph type="sldNum" sz="quarter" idx="12"/>
          </p:nvPr>
        </p:nvSpPr>
        <p:spPr/>
        <p:txBody>
          <a:bodyPr/>
          <a:lstStyle/>
          <a:p>
            <a:fld id="{8D8E33D0-0FC8-4C1B-B40F-263FA23D13B6}" type="slidenum">
              <a:rPr lang="en-US"/>
              <a:pPr/>
              <a:t>3</a:t>
            </a:fld>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3800" y="3352800"/>
            <a:ext cx="981075" cy="162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6000" y="2895600"/>
            <a:ext cx="2133600" cy="320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04000" y="3633787"/>
            <a:ext cx="216217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161469411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Animation through cycles</a:t>
            </a:r>
            <a:endParaRPr lang="en-US" dirty="0"/>
          </a:p>
        </p:txBody>
      </p:sp>
      <p:sp>
        <p:nvSpPr>
          <p:cNvPr id="3" name="Content Placeholder 2"/>
          <p:cNvSpPr>
            <a:spLocks noGrp="1"/>
          </p:cNvSpPr>
          <p:nvPr>
            <p:ph idx="1"/>
          </p:nvPr>
        </p:nvSpPr>
        <p:spPr/>
        <p:txBody>
          <a:bodyPr/>
          <a:lstStyle/>
          <a:p>
            <a:r>
              <a:rPr lang="en-US" dirty="0" smtClean="0"/>
              <a:t>Exercise: a complete cycle</a:t>
            </a:r>
            <a:endParaRPr lang="en-US" dirty="0"/>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9DD8C06B-63CD-420D-A5E5-FAF30A333CA2}" type="slidenum">
              <a:rPr lang="en-US" smtClean="0"/>
              <a:pPr>
                <a:defRPr/>
              </a:pPr>
              <a:t>4</a:t>
            </a:fld>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495675"/>
            <a:ext cx="1038225" cy="2676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8200" y="3571875"/>
            <a:ext cx="1590675" cy="260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08488" y="3476625"/>
            <a:ext cx="1343025" cy="2695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3000" y="3505200"/>
            <a:ext cx="1485900"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32775" y="3505200"/>
            <a:ext cx="1038225" cy="2676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070090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55600" y="3657600"/>
            <a:ext cx="5715000" cy="3200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Animation through cycles</a:t>
            </a:r>
            <a:endParaRPr lang="en-US" dirty="0"/>
          </a:p>
        </p:txBody>
      </p:sp>
      <p:sp>
        <p:nvSpPr>
          <p:cNvPr id="3" name="Content Placeholder 2"/>
          <p:cNvSpPr>
            <a:spLocks noGrp="1"/>
          </p:cNvSpPr>
          <p:nvPr>
            <p:ph idx="1"/>
          </p:nvPr>
        </p:nvSpPr>
        <p:spPr/>
        <p:txBody>
          <a:bodyPr/>
          <a:lstStyle/>
          <a:p>
            <a:r>
              <a:rPr lang="en-US" dirty="0" smtClean="0"/>
              <a:t>You only need to draw the unique costumes and copy the rest. (Copy 2 as 4 and 1 as 5)</a:t>
            </a:r>
            <a:endParaRPr lang="en-US" dirty="0"/>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9DD8C06B-63CD-420D-A5E5-FAF30A333CA2}" type="slidenum">
              <a:rPr lang="en-US" smtClean="0"/>
              <a:pPr>
                <a:defRPr/>
              </a:pPr>
              <a:t>5</a:t>
            </a:fld>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876675"/>
            <a:ext cx="1038225" cy="2676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8200" y="3952875"/>
            <a:ext cx="1590675" cy="260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08488" y="3857625"/>
            <a:ext cx="1343025" cy="2695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2525" y="3800475"/>
            <a:ext cx="1590675" cy="260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5175" y="3876675"/>
            <a:ext cx="1038225" cy="2676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4792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Animation through cycles</a:t>
            </a:r>
            <a:endParaRPr lang="en-US" dirty="0"/>
          </a:p>
        </p:txBody>
      </p:sp>
      <p:sp>
        <p:nvSpPr>
          <p:cNvPr id="3" name="Content Placeholder 2"/>
          <p:cNvSpPr>
            <a:spLocks noGrp="1"/>
          </p:cNvSpPr>
          <p:nvPr>
            <p:ph idx="1"/>
          </p:nvPr>
        </p:nvSpPr>
        <p:spPr/>
        <p:txBody>
          <a:bodyPr>
            <a:normAutofit lnSpcReduction="10000"/>
          </a:bodyPr>
          <a:lstStyle/>
          <a:p>
            <a:r>
              <a:rPr lang="en-US" dirty="0" smtClean="0"/>
              <a:t>Finally, you can drop the last one because it’s the same as the 1</a:t>
            </a:r>
            <a:r>
              <a:rPr lang="en-US" baseline="30000" dirty="0" smtClean="0"/>
              <a:t>st</a:t>
            </a:r>
            <a:r>
              <a:rPr lang="en-US" dirty="0" smtClean="0"/>
              <a:t> one.</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Make sure you are wearing costume 1 when program starts.</a:t>
            </a:r>
            <a:endParaRPr lang="en-US" dirty="0"/>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9DD8C06B-63CD-420D-A5E5-FAF30A333CA2}" type="slidenum">
              <a:rPr lang="en-US" smtClean="0"/>
              <a:pPr>
                <a:defRPr/>
              </a:pPr>
              <a:t>6</a:t>
            </a:fld>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124200"/>
            <a:ext cx="1038225" cy="2676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8200" y="3200400"/>
            <a:ext cx="1590675" cy="260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08488" y="3124200"/>
            <a:ext cx="1343025" cy="2695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1125" y="3048000"/>
            <a:ext cx="1590675" cy="260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83966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Separating parts II</a:t>
            </a:r>
            <a:endParaRPr lang="en-US" dirty="0"/>
          </a:p>
        </p:txBody>
      </p:sp>
      <p:sp>
        <p:nvSpPr>
          <p:cNvPr id="3" name="Content Placeholder 2"/>
          <p:cNvSpPr>
            <a:spLocks noGrp="1"/>
          </p:cNvSpPr>
          <p:nvPr>
            <p:ph idx="1"/>
          </p:nvPr>
        </p:nvSpPr>
        <p:spPr/>
        <p:txBody>
          <a:bodyPr/>
          <a:lstStyle/>
          <a:p>
            <a:r>
              <a:rPr lang="en-US" dirty="0" smtClean="0"/>
              <a:t>Bee</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600" y="2819400"/>
            <a:ext cx="1304925"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9875" y="2647950"/>
            <a:ext cx="1076325" cy="1314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5975" y="2657475"/>
            <a:ext cx="1343025"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03525" y="4953000"/>
            <a:ext cx="1362075" cy="1343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80125" y="5143500"/>
            <a:ext cx="1285875" cy="118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9DD8C06B-63CD-420D-A5E5-FAF30A333CA2}" type="slidenum">
              <a:rPr lang="en-US" smtClean="0"/>
              <a:pPr>
                <a:defRPr/>
              </a:pPr>
              <a:t>7</a:t>
            </a:fld>
            <a:endParaRPr lang="en-US"/>
          </a:p>
        </p:txBody>
      </p:sp>
      <p:sp>
        <p:nvSpPr>
          <p:cNvPr id="12" name="Right Arrow 11"/>
          <p:cNvSpPr/>
          <p:nvPr/>
        </p:nvSpPr>
        <p:spPr>
          <a:xfrm>
            <a:off x="2717800" y="3352800"/>
            <a:ext cx="685800"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5994400" y="3352800"/>
            <a:ext cx="685800"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4775200" y="5701284"/>
            <a:ext cx="685800"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1346200" y="5701284"/>
            <a:ext cx="685800"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36864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Parts - II</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By simply cutting, flipping (or rotating), and reconnecting can create costumes:</a:t>
            </a:r>
            <a:endParaRPr lang="en-US" dirty="0"/>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9DD8C06B-63CD-420D-A5E5-FAF30A333CA2}" type="slidenum">
              <a:rPr lang="en-US" smtClean="0"/>
              <a:pPr>
                <a:defRPr/>
              </a:pPr>
              <a:t>8</a:t>
            </a:fld>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200" y="2590800"/>
            <a:ext cx="2895600" cy="26392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70600" y="2514600"/>
            <a:ext cx="2590800" cy="24877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Arrow Connector 6"/>
          <p:cNvCxnSpPr/>
          <p:nvPr/>
        </p:nvCxnSpPr>
        <p:spPr>
          <a:xfrm flipH="1" flipV="1">
            <a:off x="1422400" y="5230019"/>
            <a:ext cx="304800" cy="637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2565400" y="5002357"/>
            <a:ext cx="152400" cy="8650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3403600" y="4495800"/>
            <a:ext cx="152400" cy="1371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Right Arrow 11"/>
          <p:cNvSpPr/>
          <p:nvPr/>
        </p:nvSpPr>
        <p:spPr>
          <a:xfrm>
            <a:off x="4394200" y="3758478"/>
            <a:ext cx="1143000" cy="4325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3995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a:xfrm>
            <a:off x="508000" y="381000"/>
            <a:ext cx="9144000" cy="1270000"/>
          </a:xfrm>
        </p:spPr>
        <p:txBody>
          <a:bodyPr/>
          <a:lstStyle/>
          <a:p>
            <a:pPr algn="ctr"/>
            <a:r>
              <a:rPr lang="en-US" dirty="0"/>
              <a:t>Separating Parts - </a:t>
            </a:r>
            <a:r>
              <a:rPr lang="en-US" dirty="0" smtClean="0"/>
              <a:t>III</a:t>
            </a:r>
            <a:endParaRPr lang="en-US" dirty="0"/>
          </a:p>
        </p:txBody>
      </p:sp>
      <p:sp>
        <p:nvSpPr>
          <p:cNvPr id="275459" name="Rectangle 3"/>
          <p:cNvSpPr>
            <a:spLocks noGrp="1" noChangeArrowheads="1"/>
          </p:cNvSpPr>
          <p:nvPr>
            <p:ph idx="1"/>
          </p:nvPr>
        </p:nvSpPr>
        <p:spPr>
          <a:xfrm>
            <a:off x="508000" y="1829152"/>
            <a:ext cx="9144000" cy="5028848"/>
          </a:xfrm>
        </p:spPr>
        <p:txBody>
          <a:bodyPr/>
          <a:lstStyle/>
          <a:p>
            <a:pPr marL="677327" indent="-677327"/>
            <a:r>
              <a:rPr lang="en-US" dirty="0" smtClean="0"/>
              <a:t>If Select tool does not work</a:t>
            </a:r>
          </a:p>
          <a:p>
            <a:pPr marL="677327" indent="-677327"/>
            <a:r>
              <a:rPr lang="en-US" dirty="0" smtClean="0"/>
              <a:t>What if we want to separate the middle tentacle of the octopus (to use as trunk for my elephant)?</a:t>
            </a:r>
            <a:endParaRPr lang="en-US" dirty="0"/>
          </a:p>
        </p:txBody>
      </p:sp>
      <p:sp>
        <p:nvSpPr>
          <p:cNvPr id="9" name="Slide Number Placeholder 5"/>
          <p:cNvSpPr>
            <a:spLocks noGrp="1"/>
          </p:cNvSpPr>
          <p:nvPr>
            <p:ph type="sldNum" sz="quarter" idx="12"/>
          </p:nvPr>
        </p:nvSpPr>
        <p:spPr/>
        <p:txBody>
          <a:bodyPr/>
          <a:lstStyle/>
          <a:p>
            <a:fld id="{2669517F-2DA5-418D-AE23-F707EAACB439}" type="slidenum">
              <a:rPr lang="en-US"/>
              <a:pPr/>
              <a:t>9</a:t>
            </a:fld>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8400" y="3962400"/>
            <a:ext cx="2895600" cy="2515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3989169092"/>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4419</TotalTime>
  <Words>1369</Words>
  <Application>Microsoft Office PowerPoint</Application>
  <PresentationFormat>Custom</PresentationFormat>
  <Paragraphs>134</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Creating Costumes Made Easy</vt:lpstr>
      <vt:lpstr>Paint Editor – quick review</vt:lpstr>
      <vt:lpstr>Separating Parts - I</vt:lpstr>
      <vt:lpstr>Animation through cycles</vt:lpstr>
      <vt:lpstr>Animation through cycles</vt:lpstr>
      <vt:lpstr>Animation through cycles</vt:lpstr>
      <vt:lpstr>Separating parts II</vt:lpstr>
      <vt:lpstr>Selecting Parts - II</vt:lpstr>
      <vt:lpstr>Separating Parts - III</vt:lpstr>
      <vt:lpstr>PowerPoint Presentation</vt:lpstr>
      <vt:lpstr>Erasing with the brush</vt:lpstr>
      <vt:lpstr>Creating Costumes Made Easy for Smart People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Written English</dc:title>
  <dc:creator>Abhay</dc:creator>
  <cp:lastModifiedBy>Abhay</cp:lastModifiedBy>
  <cp:revision>55</cp:revision>
  <dcterms:created xsi:type="dcterms:W3CDTF">2012-07-13T11:33:24Z</dcterms:created>
  <dcterms:modified xsi:type="dcterms:W3CDTF">2014-06-06T08:02:29Z</dcterms:modified>
</cp:coreProperties>
</file>